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7" r:id="rId3"/>
    <p:sldId id="268" r:id="rId4"/>
    <p:sldId id="269" r:id="rId5"/>
    <p:sldId id="270" r:id="rId6"/>
    <p:sldId id="266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82" autoAdjust="0"/>
    <p:restoredTop sz="94660"/>
  </p:normalViewPr>
  <p:slideViewPr>
    <p:cSldViewPr>
      <p:cViewPr>
        <p:scale>
          <a:sx n="60" d="100"/>
          <a:sy n="60" d="100"/>
        </p:scale>
        <p:origin x="1032" y="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5C8B2-8390-44C1-9A61-0908423A1892}" type="datetimeFigureOut">
              <a:rPr lang="nl-NL" smtClean="0"/>
              <a:pPr/>
              <a:t>12-10-2017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DD7B6-B74B-4077-9CF9-03348AB80A5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4402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5C8B2-8390-44C1-9A61-0908423A1892}" type="datetimeFigureOut">
              <a:rPr lang="nl-NL" smtClean="0"/>
              <a:pPr/>
              <a:t>12-10-2017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DD7B6-B74B-4077-9CF9-03348AB80A5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3121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5C8B2-8390-44C1-9A61-0908423A1892}" type="datetimeFigureOut">
              <a:rPr lang="nl-NL" smtClean="0"/>
              <a:pPr/>
              <a:t>12-10-2017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DD7B6-B74B-4077-9CF9-03348AB80A5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9471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5C8B2-8390-44C1-9A61-0908423A1892}" type="datetimeFigureOut">
              <a:rPr lang="nl-NL" smtClean="0"/>
              <a:pPr/>
              <a:t>12-10-2017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DD7B6-B74B-4077-9CF9-03348AB80A5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4180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5C8B2-8390-44C1-9A61-0908423A1892}" type="datetimeFigureOut">
              <a:rPr lang="nl-NL" smtClean="0"/>
              <a:pPr/>
              <a:t>12-10-2017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DD7B6-B74B-4077-9CF9-03348AB80A5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6670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5C8B2-8390-44C1-9A61-0908423A1892}" type="datetimeFigureOut">
              <a:rPr lang="nl-NL" smtClean="0"/>
              <a:pPr/>
              <a:t>12-10-2017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DD7B6-B74B-4077-9CF9-03348AB80A5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9651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5C8B2-8390-44C1-9A61-0908423A1892}" type="datetimeFigureOut">
              <a:rPr lang="nl-NL" smtClean="0"/>
              <a:pPr/>
              <a:t>12-10-2017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DD7B6-B74B-4077-9CF9-03348AB80A5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1074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5C8B2-8390-44C1-9A61-0908423A1892}" type="datetimeFigureOut">
              <a:rPr lang="nl-NL" smtClean="0"/>
              <a:pPr/>
              <a:t>12-10-2017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DD7B6-B74B-4077-9CF9-03348AB80A5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4788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5C8B2-8390-44C1-9A61-0908423A1892}" type="datetimeFigureOut">
              <a:rPr lang="nl-NL" smtClean="0"/>
              <a:pPr/>
              <a:t>12-10-2017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DD7B6-B74B-4077-9CF9-03348AB80A5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2987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5C8B2-8390-44C1-9A61-0908423A1892}" type="datetimeFigureOut">
              <a:rPr lang="nl-NL" smtClean="0"/>
              <a:pPr/>
              <a:t>12-10-2017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DD7B6-B74B-4077-9CF9-03348AB80A5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1514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5C8B2-8390-44C1-9A61-0908423A1892}" type="datetimeFigureOut">
              <a:rPr lang="nl-NL" smtClean="0"/>
              <a:pPr/>
              <a:t>12-10-2017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DD7B6-B74B-4077-9CF9-03348AB80A5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6497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5C8B2-8390-44C1-9A61-0908423A1892}" type="datetimeFigureOut">
              <a:rPr lang="nl-NL" smtClean="0"/>
              <a:pPr/>
              <a:t>12-10-2017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DD7B6-B74B-4077-9CF9-03348AB80A5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1461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youtube.com/watch?v=ZztaJzMGN78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Les 3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Genetische variatie</a:t>
            </a:r>
          </a:p>
          <a:p>
            <a:r>
              <a:rPr lang="nl-NL" dirty="0" smtClean="0"/>
              <a:t>Rassen </a:t>
            </a:r>
            <a:r>
              <a:rPr lang="nl-NL" dirty="0" smtClean="0"/>
              <a:t>/ inteelt/ lijnteelt</a:t>
            </a:r>
            <a:endParaRPr lang="nl-N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Genetische variatie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Kijken naar een variatie van een eigenschap binnen een populatie.</a:t>
            </a:r>
          </a:p>
          <a:p>
            <a:r>
              <a:rPr lang="nl-NL" dirty="0" smtClean="0"/>
              <a:t>Deze dieren paren alleen onderling.</a:t>
            </a:r>
            <a:endParaRPr lang="nl-NL" dirty="0"/>
          </a:p>
          <a:p>
            <a:r>
              <a:rPr lang="nl-NL" dirty="0" smtClean="0"/>
              <a:t>Ze kunnen we kijken hoe een bepaalde erfelijke eigenschap zich ontwikkeld. </a:t>
            </a:r>
          </a:p>
          <a:p>
            <a:r>
              <a:rPr lang="nl-NL" dirty="0" smtClean="0"/>
              <a:t>Dit heet populatiegenetica</a:t>
            </a:r>
          </a:p>
          <a:p>
            <a:endParaRPr lang="nl-NL" dirty="0" smtClean="0"/>
          </a:p>
          <a:p>
            <a:endParaRPr lang="nl-NL" dirty="0"/>
          </a:p>
          <a:p>
            <a:r>
              <a:rPr lang="nl-NL" dirty="0" smtClean="0"/>
              <a:t>Sommige eigenschappen zijn geslacht gebonden en komen </a:t>
            </a:r>
            <a:br>
              <a:rPr lang="nl-NL" dirty="0" smtClean="0"/>
            </a:br>
            <a:r>
              <a:rPr lang="nl-NL" dirty="0" smtClean="0"/>
              <a:t>daardoor minder voor.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17152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l="38378" t="26375" r="15854" b="26375"/>
          <a:stretch/>
        </p:blipFill>
        <p:spPr>
          <a:xfrm>
            <a:off x="467544" y="620688"/>
            <a:ext cx="8504128" cy="4936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491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l="27863" t="25391" r="28416" b="17516"/>
          <a:stretch/>
        </p:blipFill>
        <p:spPr>
          <a:xfrm>
            <a:off x="1135038" y="548680"/>
            <a:ext cx="7380312" cy="5418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630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Kunstmatig en natuurlijk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Kunstmatige selectie, door de mens op eigenschappen</a:t>
            </a:r>
          </a:p>
          <a:p>
            <a:endParaRPr lang="nl-NL" dirty="0"/>
          </a:p>
          <a:p>
            <a:r>
              <a:rPr lang="nl-NL" dirty="0" smtClean="0"/>
              <a:t>Natuurlijke selectie, survival of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fittest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84785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Lijnen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19134" y="2060848"/>
            <a:ext cx="7886700" cy="4351338"/>
          </a:xfrm>
        </p:spPr>
        <p:txBody>
          <a:bodyPr/>
          <a:lstStyle/>
          <a:p>
            <a:r>
              <a:rPr lang="nl-NL" dirty="0" smtClean="0"/>
              <a:t>Selectielijnen (bijv. bij kippen, politie honden) dieren van bepaald ras die bepaalde kant op zijn gefokt</a:t>
            </a:r>
          </a:p>
          <a:p>
            <a:r>
              <a:rPr lang="nl-NL" dirty="0" smtClean="0"/>
              <a:t>Moeder- of bloedlijn. Veel waarde aan de moeder</a:t>
            </a:r>
          </a:p>
          <a:p>
            <a:r>
              <a:rPr lang="nl-NL" dirty="0" smtClean="0"/>
              <a:t>Lijnenteelt afstamt van kwaliteitsvolle voorouder en deze vaker ingezet word.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45543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Inteelt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57296"/>
          </a:xfrm>
        </p:spPr>
        <p:txBody>
          <a:bodyPr/>
          <a:lstStyle/>
          <a:p>
            <a:r>
              <a:rPr lang="nl-NL" dirty="0" smtClean="0">
                <a:hlinkClick r:id="rId2"/>
              </a:rPr>
              <a:t>Inteelt </a:t>
            </a:r>
            <a:endParaRPr lang="nl-NL" dirty="0"/>
          </a:p>
        </p:txBody>
      </p:sp>
      <p:pic>
        <p:nvPicPr>
          <p:cNvPr id="20482" name="Picture 2" descr="http://upload.wikimedia.org/wikipedia/commons/thumb/2/2e/Shetland_pony_inbred.jpg/300px-Shetland_pony_inbr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83704" y="2428868"/>
            <a:ext cx="6731568" cy="41062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Inteelt en lijnteelt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Inteelt: gebruik van vader/zoon/dochter/moeder.</a:t>
            </a:r>
          </a:p>
          <a:p>
            <a:r>
              <a:rPr lang="nl-NL" dirty="0" smtClean="0"/>
              <a:t>Lijnteelt</a:t>
            </a:r>
            <a:r>
              <a:rPr lang="nl-NL" smtClean="0"/>
              <a:t>: vaak </a:t>
            </a:r>
            <a:r>
              <a:rPr lang="nl-NL" dirty="0" smtClean="0"/>
              <a:t>een bewuste keuze om een eigenschap </a:t>
            </a:r>
            <a:r>
              <a:rPr lang="nl-NL" smtClean="0"/>
              <a:t>te versterken</a:t>
            </a:r>
            <a:endParaRPr lang="nl-N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Gevaar van inteelt/lijnteelt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2614618"/>
          </a:xfrm>
        </p:spPr>
        <p:txBody>
          <a:bodyPr>
            <a:noAutofit/>
          </a:bodyPr>
          <a:lstStyle/>
          <a:p>
            <a:r>
              <a:rPr lang="nl-NL" sz="2400" dirty="0" smtClean="0"/>
              <a:t>De kans op ziektes/aandoeningen is groter naar mate de inteelt/lijnteelt meer wordt. Minder vitale dieren dus zwakker qua gezondheid en minder oud.</a:t>
            </a:r>
          </a:p>
          <a:p>
            <a:r>
              <a:rPr lang="nl-NL" sz="2400" dirty="0" smtClean="0"/>
              <a:t>Reproductievermogen: verminderd vruchtbaar, vroeg embryonale sterfte, niet van de nageboorte af kunnen komen etc. </a:t>
            </a:r>
          </a:p>
          <a:p>
            <a:r>
              <a:rPr lang="nl-NL" sz="2400" dirty="0" smtClean="0"/>
              <a:t>Gedrag </a:t>
            </a:r>
          </a:p>
          <a:p>
            <a:r>
              <a:rPr lang="nl-NL" sz="2400" dirty="0" smtClean="0"/>
              <a:t>Samengevat: Inteeltdepressie!</a:t>
            </a:r>
            <a:endParaRPr lang="nl-NL" sz="2400" dirty="0"/>
          </a:p>
        </p:txBody>
      </p:sp>
      <p:pic>
        <p:nvPicPr>
          <p:cNvPr id="21506" name="Picture 2" descr="http://deniseiden.blogg.se/images/2009/berner-sennen_5965465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5074" y="3786190"/>
            <a:ext cx="2635548" cy="197521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1508" name="Picture 4" descr="http://www.learningwithtoys.com/images2/Golden_Retriev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7620" y="4572008"/>
            <a:ext cx="2828034" cy="205739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</TotalTime>
  <Words>181</Words>
  <Application>Microsoft Office PowerPoint</Application>
  <PresentationFormat>Diavoorstelling (4:3)</PresentationFormat>
  <Paragraphs>29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Kantoorthema</vt:lpstr>
      <vt:lpstr>Les 3 </vt:lpstr>
      <vt:lpstr>Genetische variatie</vt:lpstr>
      <vt:lpstr>PowerPoint-presentatie</vt:lpstr>
      <vt:lpstr>PowerPoint-presentatie</vt:lpstr>
      <vt:lpstr>Kunstmatig en natuurlijk</vt:lpstr>
      <vt:lpstr>Lijnen </vt:lpstr>
      <vt:lpstr>Inteelt</vt:lpstr>
      <vt:lpstr>Inteelt en lijnteelt</vt:lpstr>
      <vt:lpstr>Gevaar van inteelt/lijnteelt</vt:lpstr>
    </vt:vector>
  </TitlesOfParts>
  <Company>ROC Landstede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mroosink</dc:creator>
  <cp:lastModifiedBy>Helanie Aalders</cp:lastModifiedBy>
  <cp:revision>19</cp:revision>
  <dcterms:created xsi:type="dcterms:W3CDTF">2011-12-07T08:27:25Z</dcterms:created>
  <dcterms:modified xsi:type="dcterms:W3CDTF">2017-10-12T19:06:30Z</dcterms:modified>
</cp:coreProperties>
</file>